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96CF"/>
    <a:srgbClr val="993300"/>
    <a:srgbClr val="F8F7F2"/>
    <a:srgbClr val="F6F5EE"/>
    <a:srgbClr val="ECEADC"/>
    <a:srgbClr val="F3F2E9"/>
    <a:srgbClr val="E6E3D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-840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94" d="100"/>
          <a:sy n="94" d="100"/>
        </p:scale>
        <p:origin x="-3736" y="-6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F0FB0-6252-465E-8F17-1A72E2F23722}" type="datetimeFigureOut">
              <a:rPr lang="pl-PL" smtClean="0"/>
              <a:pPr/>
              <a:t>24.10.2017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B2072-41AD-4B79-AAC2-17F81CE84FE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70E1F-3F28-401F-95DD-5C32D2ECAC8D}" type="datetimeFigureOut">
              <a:rPr lang="pl-PL" smtClean="0"/>
              <a:pPr/>
              <a:t>24.10.2017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F001F-E39D-4DB4-B11E-FAE239A9C3B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rgbClr val="7896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smialek\Desktop\Bez nazwy2.png"/>
          <p:cNvPicPr>
            <a:picLocks noChangeAspect="1" noChangeArrowheads="1"/>
          </p:cNvPicPr>
          <p:nvPr userDrawn="1"/>
        </p:nvPicPr>
        <p:blipFill>
          <a:blip r:embed="rId2" cstate="print"/>
          <a:srcRect l="20341" t="11719" r="21806" b="8889"/>
          <a:stretch>
            <a:fillRect/>
          </a:stretch>
        </p:blipFill>
        <p:spPr bwMode="auto">
          <a:xfrm>
            <a:off x="6918960" y="1041400"/>
            <a:ext cx="1981200" cy="4531360"/>
          </a:xfrm>
          <a:prstGeom prst="rect">
            <a:avLst/>
          </a:prstGeom>
          <a:noFill/>
        </p:spPr>
      </p:pic>
      <p:pic>
        <p:nvPicPr>
          <p:cNvPr id="2053" name="Picture 5" descr="C:\Users\smialek\Desktop\Bez nazwy.png"/>
          <p:cNvPicPr>
            <a:picLocks noChangeAspect="1" noChangeArrowheads="1"/>
          </p:cNvPicPr>
          <p:nvPr userDrawn="1"/>
        </p:nvPicPr>
        <p:blipFill>
          <a:blip r:embed="rId3" cstate="print"/>
          <a:srcRect l="14691" t="33374" r="15622" b="11593"/>
          <a:stretch>
            <a:fillRect/>
          </a:stretch>
        </p:blipFill>
        <p:spPr bwMode="auto">
          <a:xfrm>
            <a:off x="514388" y="473497"/>
            <a:ext cx="2981960" cy="79248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9200" y="5690968"/>
            <a:ext cx="3295149" cy="778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4083113" y="5777684"/>
            <a:ext cx="4710199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</a:pPr>
            <a:r>
              <a:rPr lang="pl-PL" sz="1400" b="1" baseline="0" noProof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Nazwa konferencji</a:t>
            </a:r>
            <a:r>
              <a:rPr lang="en-US" sz="1400" b="1" baseline="0" noProof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 (e</a:t>
            </a:r>
            <a:r>
              <a:rPr lang="pl-PL" sz="1400" b="1" baseline="0" noProof="0" dirty="0" err="1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dycja</a:t>
            </a:r>
            <a:r>
              <a:rPr lang="pl-PL" sz="1400" b="1" baseline="0" noProof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 Widok </a:t>
            </a:r>
            <a:r>
              <a:rPr lang="pl-PL" sz="1400" b="1" baseline="0" noProof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  <a:sym typeface="Wingdings" pitchFamily="2" charset="2"/>
              </a:rPr>
              <a:t> wzorzec slajdów</a:t>
            </a:r>
            <a:r>
              <a:rPr lang="en-US" sz="1400" b="1" baseline="0" noProof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)</a:t>
            </a:r>
          </a:p>
          <a:p>
            <a:pPr algn="l" hangingPunct="0">
              <a:spcBef>
                <a:spcPts val="600"/>
              </a:spcBef>
              <a:buClr>
                <a:srgbClr val="000000"/>
              </a:buClr>
              <a:buSzPct val="45000"/>
              <a:buFont typeface="StarSymbol"/>
              <a:buNone/>
            </a:pPr>
            <a:r>
              <a:rPr lang="en-US" sz="1400" b="1" baseline="0" noProof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Ad</a:t>
            </a:r>
            <a:r>
              <a:rPr lang="pl-PL" sz="1400" b="1" baseline="0" noProof="0" dirty="0" err="1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res</a:t>
            </a:r>
            <a:r>
              <a:rPr lang="en-US" sz="1400" b="1" baseline="0" noProof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, </a:t>
            </a:r>
            <a:r>
              <a:rPr lang="en-US" sz="1400" b="1" baseline="0" noProof="0" dirty="0" err="1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Dat</a:t>
            </a:r>
            <a:r>
              <a:rPr lang="pl-PL" sz="1400" b="1" baseline="0" noProof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a</a:t>
            </a:r>
            <a:endParaRPr lang="en-US" sz="1400" b="1" baseline="0" noProof="0" dirty="0">
              <a:solidFill>
                <a:schemeClr val="tx1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508000" y="1556792"/>
            <a:ext cx="6152232" cy="1656184"/>
          </a:xfrm>
        </p:spPr>
        <p:txBody>
          <a:bodyPr/>
          <a:lstStyle>
            <a:lvl1pPr algn="l">
              <a:defRPr sz="30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en-US" noProof="0" dirty="0" smtClean="0"/>
              <a:t>T</a:t>
            </a:r>
            <a:r>
              <a:rPr lang="pl-PL" noProof="0" dirty="0" err="1" smtClean="0"/>
              <a:t>ytuł</a:t>
            </a:r>
            <a:endParaRPr lang="en-US" noProof="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848360" y="3717032"/>
            <a:ext cx="5811872" cy="792088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err="1" smtClean="0"/>
              <a:t>Aut</a:t>
            </a:r>
            <a:r>
              <a:rPr lang="pl-PL" noProof="0" dirty="0" err="1" smtClean="0"/>
              <a:t>orzy</a:t>
            </a:r>
            <a:endParaRPr lang="en-U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C:\Users\smialek\Desktop\Bez nazwy.png"/>
          <p:cNvPicPr>
            <a:picLocks noChangeAspect="1" noChangeArrowheads="1"/>
          </p:cNvPicPr>
          <p:nvPr userDrawn="1"/>
        </p:nvPicPr>
        <p:blipFill>
          <a:blip r:embed="rId2" cstate="print"/>
          <a:srcRect l="14691" t="33374" r="15622" b="11593"/>
          <a:stretch>
            <a:fillRect/>
          </a:stretch>
        </p:blipFill>
        <p:spPr bwMode="auto">
          <a:xfrm>
            <a:off x="101600" y="6492240"/>
            <a:ext cx="1242483" cy="330200"/>
          </a:xfrm>
          <a:prstGeom prst="rect">
            <a:avLst/>
          </a:prstGeom>
          <a:noFill/>
        </p:spPr>
      </p:pic>
      <p:sp>
        <p:nvSpPr>
          <p:cNvPr id="7" name="Prostokąt 6"/>
          <p:cNvSpPr/>
          <p:nvPr userDrawn="1"/>
        </p:nvSpPr>
        <p:spPr bwMode="auto">
          <a:xfrm>
            <a:off x="6299" y="6299"/>
            <a:ext cx="9137701" cy="981075"/>
          </a:xfrm>
          <a:prstGeom prst="rect">
            <a:avLst/>
          </a:prstGeom>
          <a:solidFill>
            <a:srgbClr val="7896CF"/>
          </a:solidFill>
          <a:ln w="19050">
            <a:noFill/>
            <a:miter lim="800000"/>
            <a:headEnd/>
            <a:tailEnd/>
          </a:ln>
        </p:spPr>
        <p:txBody>
          <a:bodyPr lIns="90000" tIns="90000" rIns="90000" bIns="90000" anchor="ctr" anchorCtr="1"/>
          <a:lstStyle/>
          <a:p>
            <a:pPr marL="412750" marR="0" indent="-307975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endParaRPr lang="pl-PL" sz="2800" b="1" kern="1200" baseline="0" smtClean="0">
              <a:solidFill>
                <a:srgbClr val="FFFFFF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 smtClean="0"/>
              <a:t>Kliknij, aby edytować styl wzorca tytułu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328592"/>
          </a:xfrm>
        </p:spPr>
        <p:txBody>
          <a:bodyPr/>
          <a:lstStyle>
            <a:lvl1pPr>
              <a:spcBef>
                <a:spcPts val="600"/>
              </a:spcBef>
              <a:defRPr sz="2800">
                <a:latin typeface="Trebuchet MS" pitchFamily="34" charset="0"/>
              </a:defRPr>
            </a:lvl1pPr>
            <a:lvl2pPr>
              <a:spcBef>
                <a:spcPts val="300"/>
              </a:spcBef>
              <a:defRPr sz="2400">
                <a:latin typeface="Trebuchet MS" pitchFamily="34" charset="0"/>
              </a:defRPr>
            </a:lvl2pPr>
            <a:lvl3pPr>
              <a:defRPr sz="2000">
                <a:latin typeface="Trebuchet MS" pitchFamily="34" charset="0"/>
              </a:defRPr>
            </a:lvl3pPr>
            <a:lvl4pPr>
              <a:defRPr>
                <a:latin typeface="Trebuchet MS" pitchFamily="34" charset="0"/>
              </a:defRPr>
            </a:lvl4pPr>
            <a:lvl5pPr>
              <a:defRPr>
                <a:latin typeface="Trebuchet MS" pitchFamily="34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14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1463040" y="6536616"/>
            <a:ext cx="6639560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475672" y="6536616"/>
            <a:ext cx="504056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 userDrawn="1"/>
        </p:nvSpPr>
        <p:spPr bwMode="auto">
          <a:xfrm>
            <a:off x="6299" y="6299"/>
            <a:ext cx="9137701" cy="981075"/>
          </a:xfrm>
          <a:prstGeom prst="rect">
            <a:avLst/>
          </a:prstGeom>
          <a:solidFill>
            <a:srgbClr val="7896CF"/>
          </a:solidFill>
          <a:ln w="19050">
            <a:noFill/>
            <a:miter lim="800000"/>
            <a:headEnd/>
            <a:tailEnd/>
          </a:ln>
        </p:spPr>
        <p:txBody>
          <a:bodyPr lIns="90000" tIns="90000" rIns="90000" bIns="90000" anchor="ctr" anchorCtr="1"/>
          <a:lstStyle/>
          <a:p>
            <a:pPr marL="412750" marR="0" indent="-307975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endParaRPr lang="pl-PL" sz="2800" b="1" kern="1200" baseline="0" smtClean="0">
              <a:solidFill>
                <a:srgbClr val="FFFFFF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pic>
        <p:nvPicPr>
          <p:cNvPr id="9" name="Picture 5" descr="C:\Users\smialek\Desktop\Bez nazwy.png"/>
          <p:cNvPicPr>
            <a:picLocks noChangeAspect="1" noChangeArrowheads="1"/>
          </p:cNvPicPr>
          <p:nvPr userDrawn="1"/>
        </p:nvPicPr>
        <p:blipFill>
          <a:blip r:embed="rId2" cstate="print"/>
          <a:srcRect l="14691" t="33374" r="15622" b="11593"/>
          <a:stretch>
            <a:fillRect/>
          </a:stretch>
        </p:blipFill>
        <p:spPr bwMode="auto">
          <a:xfrm>
            <a:off x="101600" y="6492240"/>
            <a:ext cx="1242483" cy="330200"/>
          </a:xfrm>
          <a:prstGeom prst="rect">
            <a:avLst/>
          </a:prstGeom>
          <a:noFill/>
        </p:spPr>
      </p:pic>
      <p:sp>
        <p:nvSpPr>
          <p:cNvPr id="10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1463040" y="6536616"/>
            <a:ext cx="6639560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475672" y="6536616"/>
            <a:ext cx="504056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 userDrawn="1"/>
        </p:nvSpPr>
        <p:spPr bwMode="auto">
          <a:xfrm>
            <a:off x="6299" y="6299"/>
            <a:ext cx="9137701" cy="981075"/>
          </a:xfrm>
          <a:prstGeom prst="rect">
            <a:avLst/>
          </a:prstGeom>
          <a:solidFill>
            <a:srgbClr val="7896CF"/>
          </a:solidFill>
          <a:ln w="19050">
            <a:noFill/>
            <a:miter lim="800000"/>
            <a:headEnd/>
            <a:tailEnd/>
          </a:ln>
        </p:spPr>
        <p:txBody>
          <a:bodyPr lIns="90000" tIns="90000" rIns="90000" bIns="90000" anchor="ctr" anchorCtr="1"/>
          <a:lstStyle/>
          <a:p>
            <a:pPr marL="412750" marR="0" indent="-307975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endParaRPr lang="pl-PL" sz="2800" b="1" kern="1200" baseline="0" smtClean="0">
              <a:solidFill>
                <a:srgbClr val="FFFFFF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pic>
        <p:nvPicPr>
          <p:cNvPr id="11" name="Picture 5" descr="C:\Users\smialek\Desktop\Bez nazwy.png"/>
          <p:cNvPicPr>
            <a:picLocks noChangeAspect="1" noChangeArrowheads="1"/>
          </p:cNvPicPr>
          <p:nvPr userDrawn="1"/>
        </p:nvPicPr>
        <p:blipFill>
          <a:blip r:embed="rId2" cstate="print"/>
          <a:srcRect l="14691" t="33374" r="15622" b="11593"/>
          <a:stretch>
            <a:fillRect/>
          </a:stretch>
        </p:blipFill>
        <p:spPr bwMode="auto">
          <a:xfrm>
            <a:off x="101600" y="6492240"/>
            <a:ext cx="1242483" cy="330200"/>
          </a:xfrm>
          <a:prstGeom prst="rect">
            <a:avLst/>
          </a:prstGeom>
          <a:noFill/>
        </p:spPr>
      </p:pic>
      <p:sp>
        <p:nvSpPr>
          <p:cNvPr id="12" name="Symbol zastępczy stopki 4"/>
          <p:cNvSpPr>
            <a:spLocks noGrp="1"/>
          </p:cNvSpPr>
          <p:nvPr>
            <p:ph type="ftr" sz="quarter" idx="10"/>
          </p:nvPr>
        </p:nvSpPr>
        <p:spPr>
          <a:xfrm>
            <a:off x="1463040" y="6536616"/>
            <a:ext cx="6639560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4" name="Symbol zastępczy numeru slajdu 5"/>
          <p:cNvSpPr>
            <a:spLocks noGrp="1"/>
          </p:cNvSpPr>
          <p:nvPr>
            <p:ph type="sldNum" sz="quarter" idx="11"/>
          </p:nvPr>
        </p:nvSpPr>
        <p:spPr>
          <a:xfrm>
            <a:off x="8475672" y="6536616"/>
            <a:ext cx="504056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 userDrawn="1"/>
        </p:nvSpPr>
        <p:spPr bwMode="auto">
          <a:xfrm>
            <a:off x="6299" y="6299"/>
            <a:ext cx="9137701" cy="981075"/>
          </a:xfrm>
          <a:prstGeom prst="rect">
            <a:avLst/>
          </a:prstGeom>
          <a:solidFill>
            <a:srgbClr val="7896CF"/>
          </a:solidFill>
          <a:ln w="19050">
            <a:noFill/>
            <a:miter lim="800000"/>
            <a:headEnd/>
            <a:tailEnd/>
          </a:ln>
        </p:spPr>
        <p:txBody>
          <a:bodyPr lIns="90000" tIns="90000" rIns="90000" bIns="90000" anchor="ctr" anchorCtr="1"/>
          <a:lstStyle/>
          <a:p>
            <a:pPr marL="412750" marR="0" indent="-307975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endParaRPr lang="pl-PL" sz="2800" b="1" kern="1200" baseline="0" smtClean="0">
              <a:solidFill>
                <a:srgbClr val="FFFFFF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pic>
        <p:nvPicPr>
          <p:cNvPr id="7" name="Picture 5" descr="C:\Users\smialek\Desktop\Bez nazwy.png"/>
          <p:cNvPicPr>
            <a:picLocks noChangeAspect="1" noChangeArrowheads="1"/>
          </p:cNvPicPr>
          <p:nvPr userDrawn="1"/>
        </p:nvPicPr>
        <p:blipFill>
          <a:blip r:embed="rId2" cstate="print"/>
          <a:srcRect l="14691" t="33374" r="15622" b="11593"/>
          <a:stretch>
            <a:fillRect/>
          </a:stretch>
        </p:blipFill>
        <p:spPr bwMode="auto">
          <a:xfrm>
            <a:off x="101600" y="6492240"/>
            <a:ext cx="1242483" cy="330200"/>
          </a:xfrm>
          <a:prstGeom prst="rect">
            <a:avLst/>
          </a:prstGeom>
          <a:noFill/>
        </p:spPr>
      </p:pic>
      <p:sp>
        <p:nvSpPr>
          <p:cNvPr id="8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1463040" y="6536616"/>
            <a:ext cx="6639560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475672" y="6536616"/>
            <a:ext cx="504056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E3D2"/>
            </a:gs>
            <a:gs pos="54000">
              <a:srgbClr val="F8F7F2"/>
            </a:gs>
            <a:gs pos="80000">
              <a:srgbClr val="ECEADC"/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1561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dirty="0" smtClean="0"/>
              <a:t>Kliknij, aby edytować styl wzorca tytułu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107504" y="6572176"/>
            <a:ext cx="6048672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460432" y="6572176"/>
            <a:ext cx="504056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Tu jest tytuł wystąpienia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Imię Nazwisko</a:t>
            </a:r>
          </a:p>
          <a:p>
            <a:r>
              <a:rPr lang="pl-PL" dirty="0" smtClean="0"/>
              <a:t>Imię Nazwisko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pl-PL" dirty="0" smtClean="0"/>
              <a:t>Nazwa konferencji, Data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</a:t>
            </a:fld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13</Words>
  <Application>Microsoft Office PowerPoint</Application>
  <PresentationFormat>Pokaz na ekranie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Tu jest tytuł wystąpienia</vt:lpstr>
      <vt:lpstr>Slajd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EE PW - Angielski</dc:title>
  <dc:creator>Michał Śmiałek, Kamil Rybiński</dc:creator>
  <cp:lastModifiedBy>smialek</cp:lastModifiedBy>
  <cp:revision>23</cp:revision>
  <dcterms:created xsi:type="dcterms:W3CDTF">2012-09-18T12:38:53Z</dcterms:created>
  <dcterms:modified xsi:type="dcterms:W3CDTF">2017-10-24T08:47:40Z</dcterms:modified>
</cp:coreProperties>
</file>