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96CF"/>
    <a:srgbClr val="993300"/>
    <a:srgbClr val="F8F7F2"/>
    <a:srgbClr val="F6F5EE"/>
    <a:srgbClr val="ECEADC"/>
    <a:srgbClr val="F3F2E9"/>
    <a:srgbClr val="E6E3D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8" d="100"/>
          <a:sy n="118" d="100"/>
        </p:scale>
        <p:origin x="-840" y="-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70E1F-3F28-401F-95DD-5C32D2ECAC8D}" type="datetimeFigureOut">
              <a:rPr lang="pl-PL" smtClean="0"/>
              <a:pPr/>
              <a:t>24.10.2017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F001F-E39D-4DB4-B11E-FAE239A9C3B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rgbClr val="7896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3548958" y="5795791"/>
            <a:ext cx="5262459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</a:pPr>
            <a:r>
              <a:rPr lang="pl-PL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Nazwa konferencji</a:t>
            </a:r>
            <a:r>
              <a:rPr lang="en-US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 (e</a:t>
            </a:r>
            <a:r>
              <a:rPr lang="pl-PL" sz="1400" b="1" baseline="0" noProof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dycja</a:t>
            </a:r>
            <a:r>
              <a:rPr lang="pl-PL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 Widok </a:t>
            </a:r>
            <a:r>
              <a:rPr lang="pl-PL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  <a:sym typeface="Wingdings" pitchFamily="2" charset="2"/>
              </a:rPr>
              <a:t> wzorzec slajdów</a:t>
            </a:r>
            <a:r>
              <a:rPr lang="en-US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)</a:t>
            </a:r>
          </a:p>
          <a:p>
            <a:pPr algn="l" hangingPunct="0">
              <a:spcBef>
                <a:spcPts val="600"/>
              </a:spcBef>
              <a:buClr>
                <a:srgbClr val="000000"/>
              </a:buClr>
              <a:buSzPct val="45000"/>
              <a:buFont typeface="StarSymbol"/>
              <a:buNone/>
            </a:pPr>
            <a:r>
              <a:rPr lang="en-US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Ad</a:t>
            </a:r>
            <a:r>
              <a:rPr lang="pl-PL" sz="1400" b="1" baseline="0" noProof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res</a:t>
            </a:r>
            <a:r>
              <a:rPr lang="en-US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, </a:t>
            </a:r>
            <a:r>
              <a:rPr lang="en-US" sz="1400" b="1" baseline="0" noProof="0" dirty="0" err="1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Dat</a:t>
            </a:r>
            <a:r>
              <a:rPr lang="pl-PL" sz="1400" b="1" baseline="0" noProof="0" dirty="0" smtClean="0">
                <a:solidFill>
                  <a:schemeClr val="tx1"/>
                </a:solidFill>
                <a:latin typeface="Helvetica" pitchFamily="34" charset="0"/>
                <a:cs typeface="Helvetica" pitchFamily="34" charset="0"/>
              </a:rPr>
              <a:t>a</a:t>
            </a:r>
            <a:endParaRPr lang="en-US" sz="1400" b="1" baseline="0" noProof="0" dirty="0">
              <a:solidFill>
                <a:schemeClr val="tx1"/>
              </a:solidFill>
              <a:latin typeface="Helvetica" pitchFamily="34" charset="0"/>
              <a:cs typeface="Helvetica" pitchFamily="34" charset="0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508000" y="1556792"/>
            <a:ext cx="6152232" cy="1656184"/>
          </a:xfrm>
        </p:spPr>
        <p:txBody>
          <a:bodyPr/>
          <a:lstStyle>
            <a:lvl1pPr algn="l">
              <a:defRPr sz="30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noProof="0" dirty="0" smtClean="0"/>
              <a:t>T</a:t>
            </a:r>
            <a:r>
              <a:rPr lang="pl-PL" noProof="0" dirty="0" err="1" smtClean="0"/>
              <a:t>ytuł</a:t>
            </a:r>
            <a:endParaRPr lang="en-US" noProof="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848360" y="3717032"/>
            <a:ext cx="5811872" cy="792088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err="1" smtClean="0"/>
              <a:t>Aut</a:t>
            </a:r>
            <a:r>
              <a:rPr lang="pl-PL" noProof="0" dirty="0" err="1" smtClean="0"/>
              <a:t>orzy</a:t>
            </a:r>
            <a:endParaRPr lang="en-US" noProof="0" dirty="0"/>
          </a:p>
        </p:txBody>
      </p:sp>
      <p:pic>
        <p:nvPicPr>
          <p:cNvPr id="12" name="image2.png"/>
          <p:cNvPicPr>
            <a:picLocks noChangeAspect="1"/>
          </p:cNvPicPr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6876256" y="1124744"/>
            <a:ext cx="1962996" cy="4290598"/>
          </a:xfrm>
          <a:prstGeom prst="rect">
            <a:avLst/>
          </a:prstGeom>
          <a:ln w="12700">
            <a:miter lim="400000"/>
          </a:ln>
        </p:spPr>
      </p:pic>
      <p:pic>
        <p:nvPicPr>
          <p:cNvPr id="13" name="image4.png"/>
          <p:cNvPicPr>
            <a:picLocks noChangeAspect="1"/>
          </p:cNvPicPr>
          <p:nvPr userDrawn="1"/>
        </p:nvPicPr>
        <p:blipFill>
          <a:blip r:embed="rId3" cstate="print">
            <a:extLst/>
          </a:blip>
          <a:stretch>
            <a:fillRect/>
          </a:stretch>
        </p:blipFill>
        <p:spPr>
          <a:xfrm>
            <a:off x="549025" y="481827"/>
            <a:ext cx="2284709" cy="7694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pasted-image.pdf"/>
          <p:cNvPicPr>
            <a:picLocks noChangeAspect="1"/>
          </p:cNvPicPr>
          <p:nvPr userDrawn="1"/>
        </p:nvPicPr>
        <p:blipFill>
          <a:blip r:embed="rId4" cstate="print">
            <a:extLst/>
          </a:blip>
          <a:stretch>
            <a:fillRect/>
          </a:stretch>
        </p:blipFill>
        <p:spPr>
          <a:xfrm>
            <a:off x="577023" y="5665147"/>
            <a:ext cx="2591689" cy="87764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 userDrawn="1"/>
        </p:nvSpPr>
        <p:spPr bwMode="auto">
          <a:xfrm>
            <a:off x="6299" y="6299"/>
            <a:ext cx="9137701" cy="981075"/>
          </a:xfrm>
          <a:prstGeom prst="rect">
            <a:avLst/>
          </a:prstGeom>
          <a:solidFill>
            <a:srgbClr val="7896CF"/>
          </a:solidFill>
          <a:ln w="19050">
            <a:noFill/>
            <a:miter lim="800000"/>
            <a:headEnd/>
            <a:tailEnd/>
          </a:ln>
        </p:spPr>
        <p:txBody>
          <a:bodyPr lIns="90000" tIns="90000" rIns="90000" bIns="90000" anchor="ctr" anchorCtr="1"/>
          <a:lstStyle/>
          <a:p>
            <a:pPr marL="412750" marR="0" indent="-307975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pl-PL" sz="2800" b="1" kern="1200" baseline="0" smtClean="0">
              <a:solidFill>
                <a:srgbClr val="FFFFFF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 smtClean="0"/>
              <a:t>Kliknij, aby edytować styl wzorca tytułu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328592"/>
          </a:xfrm>
        </p:spPr>
        <p:txBody>
          <a:bodyPr/>
          <a:lstStyle>
            <a:lvl1pPr>
              <a:spcBef>
                <a:spcPts val="600"/>
              </a:spcBef>
              <a:defRPr sz="2800">
                <a:latin typeface="Trebuchet MS" pitchFamily="34" charset="0"/>
              </a:defRPr>
            </a:lvl1pPr>
            <a:lvl2pPr>
              <a:spcBef>
                <a:spcPts val="300"/>
              </a:spcBef>
              <a:defRPr sz="2400">
                <a:latin typeface="Trebuchet MS" pitchFamily="34" charset="0"/>
              </a:defRPr>
            </a:lvl2pPr>
            <a:lvl3pPr>
              <a:defRPr sz="2000">
                <a:latin typeface="Trebuchet MS" pitchFamily="34" charset="0"/>
              </a:defRPr>
            </a:lvl3pPr>
            <a:lvl4pPr>
              <a:defRPr>
                <a:latin typeface="Trebuchet MS" pitchFamily="34" charset="0"/>
              </a:defRPr>
            </a:lvl4pPr>
            <a:lvl5pPr>
              <a:defRPr>
                <a:latin typeface="Trebuchet MS" pitchFamily="34" charset="0"/>
              </a:defRPr>
            </a:lvl5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14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101264" y="6536616"/>
            <a:ext cx="700133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475672" y="653661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6" name="image1.png"/>
          <p:cNvPicPr>
            <a:picLocks noChangeAspect="1"/>
          </p:cNvPicPr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2264" y="6494864"/>
            <a:ext cx="872966" cy="291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 userDrawn="1"/>
        </p:nvSpPr>
        <p:spPr bwMode="auto">
          <a:xfrm>
            <a:off x="6299" y="6299"/>
            <a:ext cx="9137701" cy="981075"/>
          </a:xfrm>
          <a:prstGeom prst="rect">
            <a:avLst/>
          </a:prstGeom>
          <a:solidFill>
            <a:srgbClr val="7896CF"/>
          </a:solidFill>
          <a:ln w="19050">
            <a:noFill/>
            <a:miter lim="800000"/>
            <a:headEnd/>
            <a:tailEnd/>
          </a:ln>
        </p:spPr>
        <p:txBody>
          <a:bodyPr lIns="90000" tIns="90000" rIns="90000" bIns="90000" anchor="ctr" anchorCtr="1"/>
          <a:lstStyle/>
          <a:p>
            <a:pPr marL="412750" marR="0" indent="-307975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pl-PL" sz="2800" b="1" kern="1200" baseline="0" smtClean="0">
              <a:solidFill>
                <a:srgbClr val="FFFFFF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4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101264" y="6536616"/>
            <a:ext cx="700133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475672" y="653661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6" name="image1.png"/>
          <p:cNvPicPr>
            <a:picLocks noChangeAspect="1"/>
          </p:cNvPicPr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2264" y="6494864"/>
            <a:ext cx="872966" cy="291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kąt 12"/>
          <p:cNvSpPr/>
          <p:nvPr userDrawn="1"/>
        </p:nvSpPr>
        <p:spPr bwMode="auto">
          <a:xfrm>
            <a:off x="6299" y="6299"/>
            <a:ext cx="9137701" cy="981075"/>
          </a:xfrm>
          <a:prstGeom prst="rect">
            <a:avLst/>
          </a:prstGeom>
          <a:solidFill>
            <a:srgbClr val="7896CF"/>
          </a:solidFill>
          <a:ln w="19050">
            <a:noFill/>
            <a:miter lim="800000"/>
            <a:headEnd/>
            <a:tailEnd/>
          </a:ln>
        </p:spPr>
        <p:txBody>
          <a:bodyPr lIns="90000" tIns="90000" rIns="90000" bIns="90000" anchor="ctr" anchorCtr="1"/>
          <a:lstStyle/>
          <a:p>
            <a:pPr marL="412750" marR="0" indent="-307975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pl-PL" sz="2800" b="1" kern="1200" baseline="0" smtClean="0">
              <a:solidFill>
                <a:srgbClr val="FFFFFF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16" name="Symbol zastępczy stopki 4"/>
          <p:cNvSpPr>
            <a:spLocks noGrp="1"/>
          </p:cNvSpPr>
          <p:nvPr>
            <p:ph type="ftr" sz="quarter" idx="10"/>
          </p:nvPr>
        </p:nvSpPr>
        <p:spPr>
          <a:xfrm>
            <a:off x="1101264" y="6536616"/>
            <a:ext cx="700133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9" name="Symbol zastępczy numeru slajdu 5"/>
          <p:cNvSpPr>
            <a:spLocks noGrp="1"/>
          </p:cNvSpPr>
          <p:nvPr>
            <p:ph type="sldNum" sz="quarter" idx="11"/>
          </p:nvPr>
        </p:nvSpPr>
        <p:spPr>
          <a:xfrm>
            <a:off x="8475672" y="653661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20" name="image1.png"/>
          <p:cNvPicPr>
            <a:picLocks noChangeAspect="1"/>
          </p:cNvPicPr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2264" y="6494864"/>
            <a:ext cx="872966" cy="291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 userDrawn="1"/>
        </p:nvSpPr>
        <p:spPr bwMode="auto">
          <a:xfrm>
            <a:off x="6299" y="6299"/>
            <a:ext cx="9137701" cy="981075"/>
          </a:xfrm>
          <a:prstGeom prst="rect">
            <a:avLst/>
          </a:prstGeom>
          <a:solidFill>
            <a:srgbClr val="7896CF"/>
          </a:solidFill>
          <a:ln w="19050">
            <a:noFill/>
            <a:miter lim="800000"/>
            <a:headEnd/>
            <a:tailEnd/>
          </a:ln>
        </p:spPr>
        <p:txBody>
          <a:bodyPr lIns="90000" tIns="90000" rIns="90000" bIns="90000" anchor="ctr" anchorCtr="1"/>
          <a:lstStyle/>
          <a:p>
            <a:pPr marL="412750" marR="0" indent="-307975" algn="ctr" defTabSz="449263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  <a:tab pos="9410700" algn="l"/>
                <a:tab pos="10134600" algn="l"/>
              </a:tabLst>
            </a:pPr>
            <a:endParaRPr lang="pl-PL" sz="2800" b="1" kern="1200" baseline="0" smtClean="0">
              <a:solidFill>
                <a:srgbClr val="FFFFFF"/>
              </a:solidFill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12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101264" y="6536616"/>
            <a:ext cx="700133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475672" y="653661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  <p:pic>
        <p:nvPicPr>
          <p:cNvPr id="15" name="image1.png"/>
          <p:cNvPicPr>
            <a:picLocks noChangeAspect="1"/>
          </p:cNvPicPr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92264" y="6494864"/>
            <a:ext cx="872966" cy="291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E3D2"/>
            </a:gs>
            <a:gs pos="54000">
              <a:srgbClr val="F8F7F2"/>
            </a:gs>
            <a:gs pos="80000">
              <a:srgbClr val="ECEADC"/>
            </a:gs>
          </a:gsLst>
          <a:lin ang="3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6156176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 smtClean="0"/>
              <a:t>Kliknij, aby edytować styl wzorca tytułu</a:t>
            </a:r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107504" y="6572176"/>
            <a:ext cx="6048672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460432" y="6572176"/>
            <a:ext cx="504056" cy="241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Tu jest tytuł wystąpienia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Imię Nazwisko</a:t>
            </a:r>
          </a:p>
          <a:p>
            <a:r>
              <a:rPr lang="pl-PL" dirty="0" smtClean="0"/>
              <a:t>Imię Nazwisko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pl-PL" dirty="0" smtClean="0"/>
              <a:t>Nazwa konferencji, Data</a:t>
            </a:r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2</a:t>
            </a:fld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13</Words>
  <Application>Microsoft Office PowerPoint</Application>
  <PresentationFormat>Pokaz na ekranie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Tu jest tytuł wystąpienia</vt:lpstr>
      <vt:lpstr>Slajd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Wzór prezentacji EE PW - Polski</dc:title>
  <dc:creator>Michał Śmiałek, Kamil Rybiński</dc:creator>
  <cp:lastModifiedBy>smialek</cp:lastModifiedBy>
  <cp:revision>17</cp:revision>
  <dcterms:created xsi:type="dcterms:W3CDTF">2012-09-18T12:38:53Z</dcterms:created>
  <dcterms:modified xsi:type="dcterms:W3CDTF">2017-10-24T08:46:05Z</dcterms:modified>
</cp:coreProperties>
</file>